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8636000" y="6416676"/>
            <a:ext cx="2844800" cy="365125"/>
          </a:xfrm>
        </p:spPr>
        <p:txBody>
          <a:bodyPr/>
          <a:lstStyle>
            <a:lvl1pPr>
              <a:defRPr>
                <a:latin typeface="+mn-lt"/>
                <a:cs typeface="Arial" pitchFamily="34" charset="0"/>
              </a:defRPr>
            </a:lvl1pPr>
            <a:extLst/>
          </a:lstStyle>
          <a:p>
            <a:fld id="{4499A446-A8C4-4925-9038-D9418BEEF9A6}" type="datetimeFigureOut">
              <a:rPr lang="en-US" smtClean="0"/>
              <a:t>12/19/2017</a:t>
            </a:fld>
            <a:endParaRPr lang="en-US"/>
          </a:p>
        </p:txBody>
      </p:sp>
      <p:sp>
        <p:nvSpPr>
          <p:cNvPr id="17" name="Footer Placeholder 16"/>
          <p:cNvSpPr>
            <a:spLocks noGrp="1"/>
          </p:cNvSpPr>
          <p:nvPr>
            <p:ph type="ftr" sz="quarter" idx="11"/>
          </p:nvPr>
        </p:nvSpPr>
        <p:spPr>
          <a:xfrm>
            <a:off x="1219200" y="6416676"/>
            <a:ext cx="7416800" cy="365125"/>
          </a:xfrm>
        </p:spPr>
        <p:txBody>
          <a:bodyPr/>
          <a:lstStyle/>
          <a:p>
            <a:endParaRPr lang="en-US"/>
          </a:p>
        </p:txBody>
      </p:sp>
      <p:sp>
        <p:nvSpPr>
          <p:cNvPr id="29" name="Slide Number Placeholder 28"/>
          <p:cNvSpPr>
            <a:spLocks noGrp="1"/>
          </p:cNvSpPr>
          <p:nvPr>
            <p:ph type="sldNum" sz="quarter" idx="12"/>
          </p:nvPr>
        </p:nvSpPr>
        <p:spPr>
          <a:xfrm>
            <a:off x="11480800" y="6416676"/>
            <a:ext cx="609600" cy="365125"/>
          </a:xfrm>
        </p:spPr>
        <p:txBody>
          <a:bodyPr/>
          <a:lstStyle/>
          <a:p>
            <a:fld id="{FBB74D81-5296-4365-A651-437D175AB6A5}" type="slidenum">
              <a:rPr lang="en-US" smtClean="0"/>
              <a:t>‹#›</a:t>
            </a:fld>
            <a:endParaRPr lang="en-US"/>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Title 7"/>
          <p:cNvSpPr>
            <a:spLocks noGrp="1"/>
          </p:cNvSpPr>
          <p:nvPr>
            <p:ph type="ctrTitle"/>
          </p:nvPr>
        </p:nvSpPr>
        <p:spPr>
          <a:xfrm>
            <a:off x="711200" y="464504"/>
            <a:ext cx="10871200" cy="774192"/>
          </a:xfrm>
        </p:spPr>
        <p:txBody>
          <a:bodyPr/>
          <a:lstStyle>
            <a:lvl1pPr marR="9144" algn="ctr">
              <a:defRPr sz="3800">
                <a:solidFill>
                  <a:schemeClr val="tx1"/>
                </a:solidFill>
                <a:latin typeface="+mj-lt"/>
                <a:cs typeface="Arial" pitchFamily="34" charset="0"/>
              </a:defRPr>
            </a:lvl1pPr>
            <a:extLst/>
          </a:lstStyle>
          <a:p>
            <a:r>
              <a:rPr lang="en-US" smtClean="0"/>
              <a:t>Click to edit Master title style</a:t>
            </a:r>
            <a:endParaRPr lang="en-US" dirty="0"/>
          </a:p>
        </p:txBody>
      </p:sp>
      <p:sp>
        <p:nvSpPr>
          <p:cNvPr id="9" name="Subtitle 8"/>
          <p:cNvSpPr>
            <a:spLocks noGrp="1"/>
          </p:cNvSpPr>
          <p:nvPr>
            <p:ph type="subTitle" idx="1"/>
          </p:nvPr>
        </p:nvSpPr>
        <p:spPr>
          <a:xfrm>
            <a:off x="6451176" y="1371600"/>
            <a:ext cx="5131225"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59" name="Rectangle 5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60" name="Rectangle 5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61" name="Rectangle 6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62" name="Rectangle 6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Tree>
    <p:extLst>
      <p:ext uri="{BB962C8B-B14F-4D97-AF65-F5344CB8AC3E}">
        <p14:creationId xmlns:p14="http://schemas.microsoft.com/office/powerpoint/2010/main" val="2163941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latin typeface="+mj-lt"/>
                <a:cs typeface="Arial" pitchFamily="34" charset="0"/>
              </a:defRPr>
            </a:lvl1pPr>
            <a:extLst/>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99A446-A8C4-4925-9038-D9418BEEF9A6}" type="datetimeFigureOut">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394626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5334000"/>
            <a:ext cx="103632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Edit Master text styles</a:t>
            </a:r>
          </a:p>
        </p:txBody>
      </p:sp>
      <p:sp>
        <p:nvSpPr>
          <p:cNvPr id="4" name="Date Placeholder 3"/>
          <p:cNvSpPr>
            <a:spLocks noGrp="1"/>
          </p:cNvSpPr>
          <p:nvPr>
            <p:ph type="dt" sz="half" idx="10"/>
          </p:nvPr>
        </p:nvSpPr>
        <p:spPr/>
        <p:txBody>
          <a:bodyPr/>
          <a:lstStyle/>
          <a:p>
            <a:fld id="{4499A446-A8C4-4925-9038-D9418BEEF9A6}" type="datetimeFigureOut">
              <a:rPr lang="en-US" smtClean="0"/>
              <a:t>12/19/2017</a:t>
            </a:fld>
            <a:endParaRPr lang="en-US"/>
          </a:p>
        </p:txBody>
      </p:sp>
      <p:sp>
        <p:nvSpPr>
          <p:cNvPr id="5" name="Footer Placeholder 4"/>
          <p:cNvSpPr>
            <a:spLocks noGrp="1"/>
          </p:cNvSpPr>
          <p:nvPr>
            <p:ph type="ftr" sz="quarter" idx="11"/>
          </p:nvPr>
        </p:nvSpPr>
        <p:spPr>
          <a:xfrm>
            <a:off x="1219200" y="6416676"/>
            <a:ext cx="7416800" cy="365125"/>
          </a:xfrm>
        </p:spPr>
        <p:txBody>
          <a:bodyPr/>
          <a:lstStyle/>
          <a:p>
            <a:endParaRPr lang="en-US"/>
          </a:p>
        </p:txBody>
      </p:sp>
      <p:sp>
        <p:nvSpPr>
          <p:cNvPr id="6" name="Slide Number Placeholder 5"/>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42518368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10972800" cy="1295400"/>
          </a:xfrm>
        </p:spPr>
        <p:txBody>
          <a:bodyPr anchor="ctr"/>
          <a:lstStyle>
            <a:lvl1pPr>
              <a:defRPr>
                <a:solidFill>
                  <a:schemeClr val="bg2"/>
                </a:solidFill>
              </a:defRPr>
            </a:lvl1pPr>
            <a:extLst/>
          </a:lstStyle>
          <a:p>
            <a:r>
              <a:rPr lang="en-US" smtClean="0"/>
              <a:t>Click to edit Master title style</a:t>
            </a:r>
            <a:endParaRPr lang="en-US" dirty="0"/>
          </a:p>
        </p:txBody>
      </p:sp>
      <p:sp>
        <p:nvSpPr>
          <p:cNvPr id="3" name="Content Placeholder 2"/>
          <p:cNvSpPr>
            <a:spLocks noGrp="1"/>
          </p:cNvSpPr>
          <p:nvPr>
            <p:ph sz="half" idx="1"/>
          </p:nvPr>
        </p:nvSpPr>
        <p:spPr>
          <a:xfrm>
            <a:off x="619125" y="1600201"/>
            <a:ext cx="5384800" cy="4525963"/>
          </a:xfrm>
        </p:spPr>
        <p:txBody>
          <a:bodyPr/>
          <a:lstStyle>
            <a:lvl1pPr marL="0" indent="0">
              <a:buFontTx/>
              <a:buNone/>
              <a:defRPr sz="2000">
                <a:solidFill>
                  <a:schemeClr val="bg1"/>
                </a:solidFill>
              </a:defRPr>
            </a:lvl1pPr>
            <a:lvl2pPr>
              <a:defRPr sz="2400"/>
            </a:lvl2pPr>
            <a:lvl3pPr>
              <a:defRPr sz="2000"/>
            </a:lvl3pPr>
            <a:lvl4pPr>
              <a:defRPr sz="1800"/>
            </a:lvl4pPr>
            <a:lvl5pPr>
              <a:defRPr sz="1800"/>
            </a:lvl5pPr>
            <a:extLst/>
          </a:lstStyle>
          <a:p>
            <a:pPr lvl="0"/>
            <a:r>
              <a:rPr lang="en-US" smtClean="0"/>
              <a:t>Edit Master text styles</a:t>
            </a:r>
          </a:p>
        </p:txBody>
      </p:sp>
      <p:sp>
        <p:nvSpPr>
          <p:cNvPr id="4" name="Content Placeholder 3"/>
          <p:cNvSpPr>
            <a:spLocks noGrp="1"/>
          </p:cNvSpPr>
          <p:nvPr>
            <p:ph sz="half" idx="2"/>
          </p:nvPr>
        </p:nvSpPr>
        <p:spPr>
          <a:xfrm>
            <a:off x="6207125" y="16002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extLst/>
          </a:lstStyle>
          <a:p>
            <a:fld id="{4499A446-A8C4-4925-9038-D9418BEEF9A6}" type="datetimeFigureOut">
              <a:rPr lang="en-US" smtClean="0"/>
              <a:t>12/19/2017</a:t>
            </a:fld>
            <a:endParaRPr lang="en-US"/>
          </a:p>
        </p:txBody>
      </p:sp>
      <p:sp>
        <p:nvSpPr>
          <p:cNvPr id="6" name="Footer Placeholder 5"/>
          <p:cNvSpPr>
            <a:spLocks noGrp="1"/>
          </p:cNvSpPr>
          <p:nvPr>
            <p:ph type="ftr" sz="quarter" idx="11"/>
          </p:nvPr>
        </p:nvSpPr>
        <p:spPr/>
        <p:txBody>
          <a:bodyPr/>
          <a:lstStyle>
            <a:lvl1pPr>
              <a:defRPr>
                <a:solidFill>
                  <a:schemeClr val="bg2"/>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extLst/>
          </a:lstStyle>
          <a:p>
            <a:fld id="{FBB74D81-5296-4365-A651-437D175AB6A5}" type="slidenum">
              <a:rPr lang="en-US" smtClean="0"/>
              <a:t>‹#›</a:t>
            </a:fld>
            <a:endParaRPr lang="en-US"/>
          </a:p>
        </p:txBody>
      </p:sp>
    </p:spTree>
    <p:extLst>
      <p:ext uri="{BB962C8B-B14F-4D97-AF65-F5344CB8AC3E}">
        <p14:creationId xmlns:p14="http://schemas.microsoft.com/office/powerpoint/2010/main" val="109816526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Rectangle 22"/>
          <p:cNvSpPr/>
          <p:nvPr/>
        </p:nvSpPr>
        <p:spPr>
          <a:xfrm>
            <a:off x="0" y="402265"/>
            <a:ext cx="115824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673099" y="512064"/>
            <a:ext cx="10363200" cy="914400"/>
          </a:xfrm>
        </p:spPr>
        <p:txBody>
          <a:bodyPr anchor="t"/>
          <a:lstStyle>
            <a:lvl1pPr algn="ctr">
              <a:defRPr sz="4000">
                <a:solidFill>
                  <a:schemeClr val="tx1"/>
                </a:solidFill>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Edit Master text styles</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Edit Master text styles</a:t>
            </a:r>
          </a:p>
        </p:txBody>
      </p:sp>
      <p:sp>
        <p:nvSpPr>
          <p:cNvPr id="5" name="Content Placeholder 4"/>
          <p:cNvSpPr>
            <a:spLocks noGrp="1"/>
          </p:cNvSpPr>
          <p:nvPr>
            <p:ph sz="quarter" idx="3"/>
          </p:nvPr>
        </p:nvSpPr>
        <p:spPr>
          <a:xfrm>
            <a:off x="609600" y="2459037"/>
            <a:ext cx="5386917" cy="395935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99A446-A8C4-4925-9038-D9418BEEF9A6}" type="datetimeFigureOut">
              <a:rPr lang="en-US" smtClean="0"/>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74D81-5296-4365-A651-437D175AB6A5}" type="slidenum">
              <a:rPr lang="en-US" smtClean="0"/>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Tree>
    <p:extLst>
      <p:ext uri="{BB962C8B-B14F-4D97-AF65-F5344CB8AC3E}">
        <p14:creationId xmlns:p14="http://schemas.microsoft.com/office/powerpoint/2010/main" val="140208962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lgn="ctr">
              <a:defRPr sz="4000" cap="none" baseline="0">
                <a:solidFill>
                  <a:schemeClr val="tx1"/>
                </a:solidFill>
              </a:defRPr>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99A446-A8C4-4925-9038-D9418BEEF9A6}" type="datetimeFigureOut">
              <a:rPr lang="en-US" smtClean="0"/>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113687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9A446-A8C4-4925-9038-D9418BEEF9A6}" type="datetimeFigureOut">
              <a:rPr lang="en-US" smtClean="0"/>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196547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ctr">
              <a:buNone/>
              <a:defRPr sz="3600" b="0">
                <a:solidFill>
                  <a:schemeClr val="tx1"/>
                </a:solidFill>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Edit Master text styles</a:t>
            </a:r>
          </a:p>
        </p:txBody>
      </p:sp>
      <p:sp>
        <p:nvSpPr>
          <p:cNvPr id="4" name="Content Placeholder 3"/>
          <p:cNvSpPr>
            <a:spLocks noGrp="1"/>
          </p:cNvSpPr>
          <p:nvPr>
            <p:ph sz="half" idx="2"/>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9A446-A8C4-4925-9038-D9418BEEF9A6}"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229899227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 name="Title 1"/>
          <p:cNvSpPr>
            <a:spLocks noGrp="1"/>
          </p:cNvSpPr>
          <p:nvPr>
            <p:ph type="title"/>
          </p:nvPr>
        </p:nvSpPr>
        <p:spPr>
          <a:xfrm>
            <a:off x="1219200" y="228600"/>
            <a:ext cx="9144000" cy="914400"/>
          </a:xfrm>
        </p:spPr>
        <p:txBody>
          <a:bodyPr anchor="b"/>
          <a:lstStyle>
            <a:lvl1pPr algn="ctr">
              <a:buNone/>
              <a:defRPr sz="2100" b="0">
                <a:solidFill>
                  <a:schemeClr val="tx1"/>
                </a:solidFill>
              </a:defRPr>
            </a:lvl1pPr>
            <a:extLst/>
          </a:lstStyle>
          <a:p>
            <a:r>
              <a:rPr lang="en-US" smtClean="0"/>
              <a:t>Click to edit Master title style</a:t>
            </a:r>
            <a:endParaRPr lang="en-US" dirty="0"/>
          </a:p>
        </p:txBody>
      </p:sp>
      <p:sp>
        <p:nvSpPr>
          <p:cNvPr id="3" name="Picture Placeholder 2"/>
          <p:cNvSpPr>
            <a:spLocks noGrp="1"/>
          </p:cNvSpPr>
          <p:nvPr>
            <p:ph type="pic" idx="1"/>
          </p:nvPr>
        </p:nvSpPr>
        <p:spPr>
          <a:xfrm>
            <a:off x="488949" y="1905000"/>
            <a:ext cx="11704320" cy="4960144"/>
          </a:xfrm>
        </p:spPr>
        <p:txBody>
          <a:bodyPr/>
          <a:lstStyle>
            <a:lvl1pPr>
              <a:buNone/>
              <a:defRPr sz="3200">
                <a:solidFill>
                  <a:schemeClr val="tx1"/>
                </a:solidFill>
              </a:defRPr>
            </a:lvl1pPr>
            <a:extLst/>
          </a:lstStyle>
          <a:p>
            <a:r>
              <a:rPr lang="en-US" smtClean="0"/>
              <a:t>Click icon to add picture</a:t>
            </a:r>
            <a:endParaRPr lang="en-US" dirty="0"/>
          </a:p>
        </p:txBody>
      </p:sp>
      <p:sp>
        <p:nvSpPr>
          <p:cNvPr id="4" name="Text Placeholder 3"/>
          <p:cNvSpPr>
            <a:spLocks noGrp="1"/>
          </p:cNvSpPr>
          <p:nvPr>
            <p:ph type="body" sz="half" idx="2"/>
          </p:nvPr>
        </p:nvSpPr>
        <p:spPr>
          <a:xfrm>
            <a:off x="1219200" y="1150144"/>
            <a:ext cx="9144000" cy="685800"/>
          </a:xfrm>
        </p:spPr>
        <p:txBody>
          <a:bodyPr/>
          <a:lstStyle>
            <a:lvl1pPr marL="27432" indent="0">
              <a:spcBef>
                <a:spcPts val="0"/>
              </a:spcBef>
              <a:buNone/>
              <a:defRPr sz="1400">
                <a:solidFill>
                  <a:schemeClr val="tx1"/>
                </a:solidFill>
              </a:defRPr>
            </a:lvl1pPr>
            <a:lvl2pPr>
              <a:defRPr sz="1200"/>
            </a:lvl2pPr>
            <a:lvl3pPr>
              <a:defRPr sz="1000"/>
            </a:lvl3pPr>
            <a:lvl4pPr>
              <a:defRPr sz="900"/>
            </a:lvl4pPr>
            <a:lvl5pPr>
              <a:defRPr sz="900"/>
            </a:lvl5pPr>
            <a:extLst/>
          </a:lstStyle>
          <a:p>
            <a:pPr lvl="0"/>
            <a:r>
              <a:rPr lang="en-US" smtClean="0"/>
              <a:t>Edit Master text styles</a:t>
            </a:r>
          </a:p>
        </p:txBody>
      </p:sp>
      <p:sp>
        <p:nvSpPr>
          <p:cNvPr id="5" name="Date Placeholder 4"/>
          <p:cNvSpPr>
            <a:spLocks noGrp="1"/>
          </p:cNvSpPr>
          <p:nvPr>
            <p:ph type="dt" sz="half" idx="10"/>
          </p:nvPr>
        </p:nvSpPr>
        <p:spPr/>
        <p:txBody>
          <a:bodyPr/>
          <a:lstStyle/>
          <a:p>
            <a:fld id="{4499A446-A8C4-4925-9038-D9418BEEF9A6}" type="datetimeFigureOut">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74D81-5296-4365-A651-437D175AB6A5}" type="slidenum">
              <a:rPr lang="en-US" smtClean="0"/>
              <a:t>‹#›</a:t>
            </a:fld>
            <a:endParaRPr lang="en-US"/>
          </a:p>
        </p:txBody>
      </p:sp>
    </p:spTree>
    <p:extLst>
      <p:ext uri="{BB962C8B-B14F-4D97-AF65-F5344CB8AC3E}">
        <p14:creationId xmlns:p14="http://schemas.microsoft.com/office/powerpoint/2010/main" val="347235903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lang="en-US" smtClean="0"/>
              <a:t>Click to edit Master title style</a:t>
            </a:r>
            <a:endParaRPr lang="en-US" dirty="0"/>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a:defRPr sz="1100">
                <a:solidFill>
                  <a:schemeClr val="tx2"/>
                </a:solidFill>
              </a:defRPr>
            </a:lvl1pPr>
            <a:extLst/>
          </a:lstStyle>
          <a:p>
            <a:fld id="{4499A446-A8C4-4925-9038-D9418BEEF9A6}" type="datetimeFigureOut">
              <a:rPr lang="en-US" smtClean="0"/>
              <a:t>12/19/2017</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a:defRPr sz="1100">
                <a:solidFill>
                  <a:schemeClr val="tx2"/>
                </a:solidFill>
                <a:latin typeface="+mn-lt"/>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a:defRPr sz="1200">
                <a:solidFill>
                  <a:schemeClr val="tx2"/>
                </a:solidFill>
              </a:defRPr>
            </a:lvl1pPr>
            <a:extLst/>
          </a:lstStyle>
          <a:p>
            <a:fld id="{FBB74D81-5296-4365-A651-437D175AB6A5}" type="slidenum">
              <a:rPr lang="en-US" smtClean="0"/>
              <a:t>‹#›</a:t>
            </a:fld>
            <a:endParaRPr lang="en-US"/>
          </a:p>
        </p:txBody>
      </p:sp>
    </p:spTree>
    <p:extLst>
      <p:ext uri="{BB962C8B-B14F-4D97-AF65-F5344CB8AC3E}">
        <p14:creationId xmlns:p14="http://schemas.microsoft.com/office/powerpoint/2010/main" val="2056339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1" eaLnBrk="1" latinLnBrk="0" hangingPunct="1">
        <a:spcBef>
          <a:spcPct val="0"/>
        </a:spcBef>
        <a:buNone/>
        <a:defRPr sz="4000" kern="1200" spc="-150" baseline="0">
          <a:solidFill>
            <a:schemeClr val="tx1"/>
          </a:solidFill>
          <a:effectLst>
            <a:outerShdw blurRad="50800" dist="50800" dir="2700000" algn="tl" rotWithShape="0">
              <a:srgbClr val="000000">
                <a:alpha val="43137"/>
              </a:srgbClr>
            </a:outerShdw>
          </a:effectLst>
          <a:latin typeface="+mj-lt"/>
          <a:ea typeface="+mj-ea"/>
          <a:cs typeface="Arial" pitchFamily="34" charset="0"/>
        </a:defRPr>
      </a:lvl1pPr>
      <a:extLst/>
    </p:titleStyle>
    <p:bodyStyle>
      <a:lvl1pPr marL="411480" indent="-342900" algn="r" rtl="1" eaLnBrk="1" latinLnBrk="0" hangingPunct="1">
        <a:spcBef>
          <a:spcPts val="700"/>
        </a:spcBef>
        <a:buSzPct val="95000"/>
        <a:buFont typeface="Wingdings"/>
        <a:buChar char=""/>
        <a:defRPr sz="3000" kern="1200">
          <a:solidFill>
            <a:schemeClr val="tx1"/>
          </a:solidFill>
          <a:latin typeface="+mn-lt"/>
          <a:ea typeface="+mn-ea"/>
          <a:cs typeface="Arial" pitchFamily="34" charset="0"/>
        </a:defRPr>
      </a:lvl1pPr>
      <a:lvl2pPr marL="740664" indent="-285750" algn="r" rtl="1" eaLnBrk="1" latinLnBrk="0" hangingPunct="1">
        <a:spcBef>
          <a:spcPct val="20000"/>
        </a:spcBef>
        <a:buClr>
          <a:schemeClr val="accent2"/>
        </a:buClr>
        <a:buSzPct val="90000"/>
        <a:buFont typeface="Wingdings"/>
        <a:buChar char=""/>
        <a:defRPr sz="2600" kern="1200">
          <a:solidFill>
            <a:schemeClr val="tx1"/>
          </a:solidFill>
          <a:latin typeface="+mn-lt"/>
          <a:ea typeface="+mn-ea"/>
          <a:cs typeface="Arial" pitchFamily="34" charset="0"/>
        </a:defRPr>
      </a:lvl2pPr>
      <a:lvl3pPr marL="996696" indent="-228600" algn="r" rtl="1" eaLnBrk="1" latinLnBrk="0" hangingPunct="1">
        <a:spcBef>
          <a:spcPct val="20000"/>
        </a:spcBef>
        <a:buClr>
          <a:schemeClr val="accent2"/>
        </a:buClr>
        <a:buFont typeface="Wingdings 2"/>
        <a:buChar char=""/>
        <a:defRPr sz="2400" kern="1200">
          <a:solidFill>
            <a:schemeClr val="tx1"/>
          </a:solidFill>
          <a:latin typeface="+mn-lt"/>
          <a:ea typeface="+mn-ea"/>
          <a:cs typeface="Arial" pitchFamily="34" charset="0"/>
        </a:defRPr>
      </a:lvl3pPr>
      <a:lvl4pPr marL="1261872" indent="-228600" algn="r" rtl="1" eaLnBrk="1" latinLnBrk="0" hangingPunct="1">
        <a:spcBef>
          <a:spcPct val="20000"/>
        </a:spcBef>
        <a:buClr>
          <a:schemeClr val="accent3"/>
        </a:buClr>
        <a:buFont typeface="Wingdings 3"/>
        <a:buChar char=""/>
        <a:defRPr sz="2200" kern="1200">
          <a:solidFill>
            <a:schemeClr val="tx1"/>
          </a:solidFill>
          <a:latin typeface="+mn-lt"/>
          <a:ea typeface="+mn-ea"/>
          <a:cs typeface="Arial" pitchFamily="34" charset="0"/>
        </a:defRPr>
      </a:lvl4pPr>
      <a:lvl5pPr marL="1481328" indent="-210312" algn="r" rtl="1" eaLnBrk="1" latinLnBrk="0" hangingPunct="1">
        <a:spcBef>
          <a:spcPct val="20000"/>
        </a:spcBef>
        <a:buClr>
          <a:schemeClr val="accent3"/>
        </a:buClr>
        <a:buFont typeface="Wingdings 2"/>
        <a:buChar char=""/>
        <a:defRPr sz="2000" kern="1200">
          <a:solidFill>
            <a:schemeClr val="tx1"/>
          </a:solidFill>
          <a:latin typeface="+mn-lt"/>
          <a:ea typeface="+mn-ea"/>
          <a:cs typeface="Arial" pitchFamily="34" charset="0"/>
        </a:defRPr>
      </a:lvl5pPr>
      <a:lvl6pPr marL="1709928" indent="-210312" algn="r" rtl="1"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r" rtl="1" eaLnBrk="1" hangingPunct="1">
        <a:defRPr kern="1200">
          <a:solidFill>
            <a:schemeClr val="tx1"/>
          </a:solidFill>
          <a:latin typeface="+mn-lt"/>
          <a:ea typeface="+mn-ea"/>
          <a:cs typeface="+mn-cs"/>
        </a:defRPr>
      </a:lvl1pPr>
      <a:lvl2pPr marL="457200" algn="r" rtl="1" eaLnBrk="1" hangingPunct="1">
        <a:defRPr kern="1200">
          <a:solidFill>
            <a:schemeClr val="tx1"/>
          </a:solidFill>
          <a:latin typeface="+mn-lt"/>
          <a:ea typeface="+mn-ea"/>
          <a:cs typeface="+mn-cs"/>
        </a:defRPr>
      </a:lvl2pPr>
      <a:lvl3pPr marL="914400" algn="r" rtl="1" eaLnBrk="1" hangingPunct="1">
        <a:defRPr kern="1200">
          <a:solidFill>
            <a:schemeClr val="tx1"/>
          </a:solidFill>
          <a:latin typeface="+mn-lt"/>
          <a:ea typeface="+mn-ea"/>
          <a:cs typeface="+mn-cs"/>
        </a:defRPr>
      </a:lvl3pPr>
      <a:lvl4pPr marL="1371600" algn="r" rtl="1" eaLnBrk="1" hangingPunct="1">
        <a:defRPr kern="1200">
          <a:solidFill>
            <a:schemeClr val="tx1"/>
          </a:solidFill>
          <a:latin typeface="+mn-lt"/>
          <a:ea typeface="+mn-ea"/>
          <a:cs typeface="+mn-cs"/>
        </a:defRPr>
      </a:lvl4pPr>
      <a:lvl5pPr marL="1828800" algn="r" rtl="1" eaLnBrk="1" hangingPunct="1">
        <a:defRPr kern="1200">
          <a:solidFill>
            <a:schemeClr val="tx1"/>
          </a:solidFill>
          <a:latin typeface="+mn-lt"/>
          <a:ea typeface="+mn-ea"/>
          <a:cs typeface="+mn-cs"/>
        </a:defRPr>
      </a:lvl5pPr>
      <a:lvl6pPr marL="2286000" algn="r" rtl="1" eaLnBrk="1" hangingPunct="1">
        <a:defRPr kern="1200">
          <a:solidFill>
            <a:schemeClr val="tx1"/>
          </a:solidFill>
          <a:latin typeface="+mn-lt"/>
          <a:ea typeface="+mn-ea"/>
          <a:cs typeface="+mn-cs"/>
        </a:defRPr>
      </a:lvl6pPr>
      <a:lvl7pPr marL="2743200" algn="r" rtl="1" eaLnBrk="1" hangingPunct="1">
        <a:defRPr kern="1200">
          <a:solidFill>
            <a:schemeClr val="tx1"/>
          </a:solidFill>
          <a:latin typeface="+mn-lt"/>
          <a:ea typeface="+mn-ea"/>
          <a:cs typeface="+mn-cs"/>
        </a:defRPr>
      </a:lvl7pPr>
      <a:lvl8pPr marL="3200400" algn="r" rtl="1" eaLnBrk="1" hangingPunct="1">
        <a:defRPr kern="1200">
          <a:solidFill>
            <a:schemeClr val="tx1"/>
          </a:solidFill>
          <a:latin typeface="+mn-lt"/>
          <a:ea typeface="+mn-ea"/>
          <a:cs typeface="+mn-cs"/>
        </a:defRPr>
      </a:lvl8pPr>
      <a:lvl9pPr marL="3657600" algn="r" rtl="1"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333" y="167426"/>
            <a:ext cx="9144000" cy="4256742"/>
          </a:xfrm>
        </p:spPr>
        <p:txBody>
          <a:bodyPr>
            <a:normAutofit/>
          </a:bodyPr>
          <a:lstStyle/>
          <a:p>
            <a:pPr algn="r"/>
            <a:r>
              <a:rPr lang="fa-IR" sz="2400" dirty="0" smtClean="0"/>
              <a:t/>
            </a:r>
            <a:br>
              <a:rPr lang="fa-IR" sz="2400" dirty="0" smtClean="0"/>
            </a:br>
            <a:endParaRPr lang="en-US" sz="1800" dirty="0"/>
          </a:p>
        </p:txBody>
      </p:sp>
      <p:sp>
        <p:nvSpPr>
          <p:cNvPr id="3" name="Subtitle 2"/>
          <p:cNvSpPr>
            <a:spLocks noGrp="1"/>
          </p:cNvSpPr>
          <p:nvPr>
            <p:ph type="subTitle" idx="1"/>
          </p:nvPr>
        </p:nvSpPr>
        <p:spPr>
          <a:xfrm>
            <a:off x="6671257" y="5473839"/>
            <a:ext cx="3661894" cy="772921"/>
          </a:xfrm>
        </p:spPr>
        <p:txBody>
          <a:bodyPr>
            <a:noAutofit/>
          </a:bodyPr>
          <a:lstStyle/>
          <a:p>
            <a:r>
              <a:rPr lang="fa-IR" sz="2400" b="1" dirty="0" smtClean="0">
                <a:cs typeface="B Nazanin" panose="00000400000000000000" pitchFamily="2" charset="-78"/>
              </a:rPr>
              <a:t>معلم </a:t>
            </a:r>
            <a:r>
              <a:rPr lang="fa-IR" sz="2400" b="1" dirty="0" smtClean="0">
                <a:cs typeface="B Nazanin" panose="00000400000000000000" pitchFamily="2" charset="-78"/>
              </a:rPr>
              <a:t>راهنما: آقای تفرشی</a:t>
            </a:r>
          </a:p>
          <a:p>
            <a:r>
              <a:rPr lang="fa-IR" sz="2400" b="1" dirty="0" smtClean="0">
                <a:cs typeface="B Nazanin" panose="00000400000000000000" pitchFamily="2" charset="-78"/>
              </a:rPr>
              <a:t>دانش </a:t>
            </a:r>
            <a:r>
              <a:rPr lang="fa-IR" sz="2400" b="1" dirty="0" smtClean="0">
                <a:cs typeface="B Nazanin" panose="00000400000000000000" pitchFamily="2" charset="-78"/>
              </a:rPr>
              <a:t>آموز</a:t>
            </a:r>
            <a:r>
              <a:rPr lang="en-US" sz="2400" b="1" dirty="0" smtClean="0">
                <a:cs typeface="B Nazanin" panose="00000400000000000000" pitchFamily="2" charset="-78"/>
              </a:rPr>
              <a:t> </a:t>
            </a:r>
            <a:r>
              <a:rPr lang="fa-IR" sz="2400" b="1" dirty="0" smtClean="0">
                <a:cs typeface="B Nazanin" panose="00000400000000000000" pitchFamily="2" charset="-78"/>
              </a:rPr>
              <a:t>:</a:t>
            </a:r>
            <a:r>
              <a:rPr lang="en-US" sz="2400" b="1" dirty="0" smtClean="0">
                <a:cs typeface="B Nazanin" panose="00000400000000000000" pitchFamily="2" charset="-78"/>
              </a:rPr>
              <a:t> </a:t>
            </a:r>
            <a:r>
              <a:rPr lang="fa-IR" sz="2400" b="1" dirty="0" smtClean="0">
                <a:cs typeface="B Nazanin" panose="00000400000000000000" pitchFamily="2" charset="-78"/>
              </a:rPr>
              <a:t>حسین </a:t>
            </a:r>
            <a:r>
              <a:rPr lang="fa-IR" sz="2400" b="1" dirty="0" smtClean="0">
                <a:cs typeface="B Nazanin" panose="00000400000000000000" pitchFamily="2" charset="-78"/>
              </a:rPr>
              <a:t>عیوضی</a:t>
            </a:r>
          </a:p>
          <a:p>
            <a:endParaRPr lang="fa-IR" sz="2400" b="1" dirty="0">
              <a:cs typeface="B Nazanin" panose="00000400000000000000" pitchFamily="2" charset="-78"/>
            </a:endParaRPr>
          </a:p>
        </p:txBody>
      </p:sp>
      <p:sp>
        <p:nvSpPr>
          <p:cNvPr id="4" name="TextBox 3"/>
          <p:cNvSpPr txBox="1"/>
          <p:nvPr/>
        </p:nvSpPr>
        <p:spPr>
          <a:xfrm>
            <a:off x="4402429" y="154246"/>
            <a:ext cx="3103808" cy="369332"/>
          </a:xfrm>
          <a:prstGeom prst="rect">
            <a:avLst/>
          </a:prstGeom>
          <a:noFill/>
        </p:spPr>
        <p:txBody>
          <a:bodyPr wrap="square" rtlCol="0">
            <a:spAutoFit/>
          </a:bodyPr>
          <a:lstStyle/>
          <a:p>
            <a:pPr algn="ctr" rtl="1"/>
            <a:r>
              <a:rPr lang="fa-IR" dirty="0" smtClean="0"/>
              <a:t>به نام خدا</a:t>
            </a:r>
            <a:endParaRPr lang="en-US" dirty="0"/>
          </a:p>
        </p:txBody>
      </p:sp>
      <p:sp>
        <p:nvSpPr>
          <p:cNvPr id="5" name="TextBox 4"/>
          <p:cNvSpPr txBox="1"/>
          <p:nvPr/>
        </p:nvSpPr>
        <p:spPr>
          <a:xfrm>
            <a:off x="6091707" y="2923504"/>
            <a:ext cx="5447763" cy="923330"/>
          </a:xfrm>
          <a:prstGeom prst="rect">
            <a:avLst/>
          </a:prstGeom>
          <a:noFill/>
        </p:spPr>
        <p:txBody>
          <a:bodyPr wrap="square" rtlCol="0">
            <a:spAutoFit/>
          </a:bodyPr>
          <a:lstStyle/>
          <a:p>
            <a:pPr algn="r" rtl="1"/>
            <a:r>
              <a:rPr lang="fa-IR" sz="5400" dirty="0" smtClean="0">
                <a:effectLst>
                  <a:glow rad="228600">
                    <a:schemeClr val="accent1">
                      <a:satMod val="175000"/>
                      <a:alpha val="40000"/>
                    </a:schemeClr>
                  </a:glow>
                </a:effectLst>
                <a:cs typeface="B Titr" panose="00000700000000000000" pitchFamily="2" charset="-78"/>
              </a:rPr>
              <a:t>آسمان در شب</a:t>
            </a:r>
            <a:endParaRPr lang="en-US" sz="5400" dirty="0">
              <a:effectLst>
                <a:glow rad="228600">
                  <a:schemeClr val="accent1">
                    <a:satMod val="175000"/>
                    <a:alpha val="40000"/>
                  </a:schemeClr>
                </a:glow>
              </a:effectLst>
              <a:cs typeface="B Titr" panose="00000700000000000000" pitchFamily="2" charset="-78"/>
            </a:endParaRPr>
          </a:p>
        </p:txBody>
      </p:sp>
    </p:spTree>
    <p:extLst>
      <p:ext uri="{BB962C8B-B14F-4D97-AF65-F5344CB8AC3E}">
        <p14:creationId xmlns:p14="http://schemas.microsoft.com/office/powerpoint/2010/main" val="720718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64" y="2902368"/>
            <a:ext cx="4331594" cy="731125"/>
          </a:xfrm>
        </p:spPr>
        <p:txBody>
          <a:bodyPr/>
          <a:lstStyle/>
          <a:p>
            <a:r>
              <a:rPr lang="fa-IR" dirty="0" smtClean="0"/>
              <a:t>سیاره های دور خورشید                        </a:t>
            </a:r>
            <a:endParaRPr lang="en-US" dirty="0"/>
          </a:p>
        </p:txBody>
      </p:sp>
      <p:sp>
        <p:nvSpPr>
          <p:cNvPr id="3" name="Content Placeholder 2"/>
          <p:cNvSpPr>
            <a:spLocks noGrp="1"/>
          </p:cNvSpPr>
          <p:nvPr>
            <p:ph idx="1"/>
          </p:nvPr>
        </p:nvSpPr>
        <p:spPr>
          <a:xfrm>
            <a:off x="1398871" y="740370"/>
            <a:ext cx="4383741" cy="4572000"/>
          </a:xfrm>
        </p:spPr>
        <p:txBody>
          <a:bodyPr>
            <a:noAutofit/>
          </a:bodyPr>
          <a:lstStyle/>
          <a:p>
            <a:pPr marL="514350" indent="-514350">
              <a:buFont typeface="+mj-lt"/>
              <a:buAutoNum type="arabicPeriod"/>
            </a:pPr>
            <a:r>
              <a:rPr lang="fa-IR" sz="3200" b="1" dirty="0" smtClean="0">
                <a:cs typeface="B Nazanin" panose="00000400000000000000" pitchFamily="2" charset="-78"/>
              </a:rPr>
              <a:t>عطارد</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ناهید</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زمین</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مریخ</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مشتری</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زحل</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اورانوس </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نپتون</a:t>
            </a:r>
            <a:endParaRPr lang="en-US" sz="3200" b="1" dirty="0" smtClean="0">
              <a:cs typeface="B Nazanin" panose="00000400000000000000" pitchFamily="2" charset="-78"/>
            </a:endParaRPr>
          </a:p>
          <a:p>
            <a:pPr marL="514350" indent="-514350">
              <a:buFont typeface="+mj-lt"/>
              <a:buAutoNum type="arabicPeriod"/>
            </a:pPr>
            <a:r>
              <a:rPr lang="fa-IR" sz="3200" b="1" dirty="0" smtClean="0">
                <a:cs typeface="B Nazanin" panose="00000400000000000000" pitchFamily="2" charset="-78"/>
              </a:rPr>
              <a:t>پلوتون  </a:t>
            </a:r>
            <a:endParaRPr lang="fa-IR" sz="3200" b="1" dirty="0" smtClean="0">
              <a:cs typeface="B Nazanin" panose="00000400000000000000" pitchFamily="2" charset="-78"/>
            </a:endParaRPr>
          </a:p>
        </p:txBody>
      </p:sp>
      <p:sp>
        <p:nvSpPr>
          <p:cNvPr id="4" name="Right Brace 3"/>
          <p:cNvSpPr/>
          <p:nvPr/>
        </p:nvSpPr>
        <p:spPr>
          <a:xfrm>
            <a:off x="6027313" y="740370"/>
            <a:ext cx="1416676" cy="5055123"/>
          </a:xfrm>
          <a:prstGeom prst="rightBrace">
            <a:avLst>
              <a:gd name="adj1" fmla="val 55128"/>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9481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6837" y="1155925"/>
            <a:ext cx="10515600" cy="4351337"/>
          </a:xfrm>
          <a:prstGeom prst="rect">
            <a:avLst/>
          </a:prstGeom>
        </p:spPr>
      </p:pic>
    </p:spTree>
    <p:extLst>
      <p:ext uri="{BB962C8B-B14F-4D97-AF65-F5344CB8AC3E}">
        <p14:creationId xmlns:p14="http://schemas.microsoft.com/office/powerpoint/2010/main" val="3694375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سیاره </a:t>
            </a:r>
            <a:r>
              <a:rPr lang="fa-IR" dirty="0" smtClean="0">
                <a:cs typeface="B Titr" panose="00000700000000000000" pitchFamily="2" charset="-78"/>
              </a:rPr>
              <a:t>ناهید</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68580" indent="0" algn="just">
              <a:buNone/>
            </a:pPr>
            <a:r>
              <a:rPr lang="fa-IR" b="1" dirty="0">
                <a:cs typeface="B Nazanin" panose="00000400000000000000" pitchFamily="2" charset="-78"/>
              </a:rPr>
              <a:t>  این روزها یعنی در اواخر فصل بهار اگر سحرخیز باشیم و مشتاق دیدار سیارات قبل از طلوع خورشید فرصت مناسبی است برای دیدن سه تا از معروفترین سیارات آسمان شب </a:t>
            </a:r>
            <a:r>
              <a:rPr lang="fa-IR" b="1" dirty="0" smtClean="0">
                <a:cs typeface="B Nazanin" panose="00000400000000000000" pitchFamily="2" charset="-78"/>
              </a:rPr>
              <a:t>.</a:t>
            </a:r>
          </a:p>
          <a:p>
            <a:pPr marL="68580" indent="0" algn="just">
              <a:buNone/>
            </a:pPr>
            <a:r>
              <a:rPr lang="fa-IR" b="1" dirty="0">
                <a:cs typeface="B Nazanin" panose="00000400000000000000" pitchFamily="2" charset="-78"/>
              </a:rPr>
              <a:t>سیاره ناهید هر چند نسبت به مریخ به خورشید نزدیک تر است اما به خاطر درخشندگی بسیار زیادش در لبه افق شرق به خوبی قابل مشاهده است. هر چند رفته رفته به خورشید نزدیک می شود و در نور خورشید پنهان می شود . سیاره ناهید حدود ساعت 4:50 طلوع می کند و تا کمی قبل از طلوع خورشید قابل رصد است . ناهید هم </a:t>
            </a:r>
            <a:r>
              <a:rPr lang="fa-IR" b="1" dirty="0" smtClean="0">
                <a:cs typeface="B Nazanin" panose="00000400000000000000" pitchFamily="2" charset="-78"/>
              </a:rPr>
              <a:t>چون </a:t>
            </a:r>
            <a:r>
              <a:rPr lang="fa-IR" b="1" dirty="0">
                <a:cs typeface="B Nazanin" panose="00000400000000000000" pitchFamily="2" charset="-78"/>
              </a:rPr>
              <a:t>مریخ در برج گاو نر قرار دارد و جالب است بدانید دقیقا” در مقابل چشم گاو یا ستاره دبران قرار گرفته است .</a:t>
            </a:r>
            <a:endParaRPr lang="en-US" b="1" dirty="0">
              <a:cs typeface="B Nazanin" panose="00000400000000000000" pitchFamily="2" charset="-78"/>
            </a:endParaRPr>
          </a:p>
        </p:txBody>
      </p:sp>
    </p:spTree>
    <p:extLst>
      <p:ext uri="{BB962C8B-B14F-4D97-AF65-F5344CB8AC3E}">
        <p14:creationId xmlns:p14="http://schemas.microsoft.com/office/powerpoint/2010/main" val="243834139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ranastro"/>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54569" y="741162"/>
            <a:ext cx="5138573" cy="536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5540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ویژگیهای سیاره بهرام</a:t>
            </a:r>
            <a:endParaRPr lang="en-US" dirty="0">
              <a:cs typeface="B Titr" panose="00000700000000000000" pitchFamily="2" charset="-78"/>
            </a:endParaRPr>
          </a:p>
        </p:txBody>
      </p:sp>
      <p:sp>
        <p:nvSpPr>
          <p:cNvPr id="3" name="Content Placeholder 2"/>
          <p:cNvSpPr>
            <a:spLocks noGrp="1"/>
          </p:cNvSpPr>
          <p:nvPr>
            <p:ph idx="1"/>
          </p:nvPr>
        </p:nvSpPr>
        <p:spPr>
          <a:xfrm>
            <a:off x="656823" y="1426464"/>
            <a:ext cx="10925577" cy="5257671"/>
          </a:xfrm>
        </p:spPr>
        <p:txBody>
          <a:bodyPr>
            <a:normAutofit fontScale="92500" lnSpcReduction="20000"/>
          </a:bodyPr>
          <a:lstStyle/>
          <a:p>
            <a:pPr marL="68580" indent="0" algn="just">
              <a:buNone/>
            </a:pPr>
            <a:r>
              <a:rPr lang="fa-IR" b="1" dirty="0">
                <a:cs typeface="B Nazanin" panose="00000400000000000000" pitchFamily="2" charset="-78"/>
              </a:rPr>
              <a:t>بَهرام یا </a:t>
            </a:r>
            <a:r>
              <a:rPr lang="fa-IR" b="1" dirty="0" smtClean="0">
                <a:cs typeface="B Nazanin" panose="00000400000000000000" pitchFamily="2" charset="-78"/>
              </a:rPr>
              <a:t>مِرّیخ</a:t>
            </a:r>
            <a:r>
              <a:rPr lang="fa-IR" b="1" dirty="0">
                <a:cs typeface="B Nazanin" panose="00000400000000000000" pitchFamily="2" charset="-78"/>
              </a:rPr>
              <a:t> چهارمین سیاره در سامانه خورشیدی است که درمداری طولانی‌تر و با سرعتی کمتر از زمین به دور خورشید می‌چرخد. </a:t>
            </a:r>
            <a:endParaRPr lang="fa-IR" b="1" dirty="0" smtClean="0">
              <a:cs typeface="B Nazanin" panose="00000400000000000000" pitchFamily="2" charset="-78"/>
            </a:endParaRPr>
          </a:p>
          <a:p>
            <a:pPr marL="68580" indent="0" algn="just">
              <a:buNone/>
            </a:pPr>
            <a:r>
              <a:rPr lang="fa-IR" b="1" dirty="0">
                <a:cs typeface="B Nazanin" panose="00000400000000000000" pitchFamily="2" charset="-78"/>
              </a:rPr>
              <a:t>نام فارسی این سیاره بهرام و نام عربی-یونانی آن مریخ </a:t>
            </a:r>
            <a:r>
              <a:rPr lang="fa-IR" b="1" dirty="0" smtClean="0">
                <a:cs typeface="B Nazanin" panose="00000400000000000000" pitchFamily="2" charset="-78"/>
              </a:rPr>
              <a:t>است</a:t>
            </a:r>
          </a:p>
          <a:p>
            <a:pPr marL="68580" indent="0" algn="just">
              <a:buNone/>
            </a:pPr>
            <a:r>
              <a:rPr lang="fa-IR" b="1" dirty="0">
                <a:cs typeface="B Nazanin" panose="00000400000000000000" pitchFamily="2" charset="-78"/>
              </a:rPr>
              <a:t>قطر بهرام نزدیک به یک‌دوم قطر زمین و برابر ۶٬۷۹۰ کیلومتر است. (قطر زمین: ۱۲٬۷۵۶ کیلومتر</a:t>
            </a:r>
            <a:r>
              <a:rPr lang="fa-IR" b="1" dirty="0" smtClean="0">
                <a:cs typeface="B Nazanin" panose="00000400000000000000" pitchFamily="2" charset="-78"/>
              </a:rPr>
              <a:t>).</a:t>
            </a:r>
            <a:endParaRPr lang="en-US" b="1" dirty="0" smtClean="0">
              <a:cs typeface="B Nazanin" panose="00000400000000000000" pitchFamily="2" charset="-78"/>
            </a:endParaRPr>
          </a:p>
          <a:p>
            <a:pPr marL="68580" indent="0" algn="just">
              <a:buNone/>
            </a:pPr>
            <a:r>
              <a:rPr lang="fa-IR" b="1" baseline="30000" dirty="0" smtClean="0">
                <a:cs typeface="B Nazanin" panose="00000400000000000000" pitchFamily="2" charset="-78"/>
              </a:rPr>
              <a:t> </a:t>
            </a:r>
            <a:r>
              <a:rPr lang="fa-IR" b="1" dirty="0" smtClean="0">
                <a:cs typeface="B Nazanin" panose="00000400000000000000" pitchFamily="2" charset="-78"/>
              </a:rPr>
              <a:t>نوری </a:t>
            </a:r>
            <a:r>
              <a:rPr lang="fa-IR" b="1" dirty="0">
                <a:cs typeface="B Nazanin" panose="00000400000000000000" pitchFamily="2" charset="-78"/>
              </a:rPr>
              <a:t>که از خورشید به مریخ می‌رسد نصف نوری است که زمین دریافت می‌کند، اما روز مریخی چهل دقیقه طولانی‌تر از روز زمینی است؛ بنابراین شرایط از نظر نور تقریباً مثل زمستان زمین است و به این خاطر امکان رشد گیاهان در شرایط گلخانه‌ای در مریخ وجود دارد</a:t>
            </a:r>
            <a:r>
              <a:rPr lang="fa-IR" b="1" dirty="0" smtClean="0">
                <a:cs typeface="B Nazanin" panose="00000400000000000000" pitchFamily="2" charset="-78"/>
              </a:rPr>
              <a:t>.</a:t>
            </a:r>
            <a:r>
              <a:rPr lang="fa-IR" b="1" baseline="30000" dirty="0" smtClean="0">
                <a:cs typeface="B Nazanin" panose="00000400000000000000" pitchFamily="2" charset="-78"/>
              </a:rPr>
              <a:t> </a:t>
            </a:r>
            <a:r>
              <a:rPr lang="fa-IR" b="1" dirty="0">
                <a:cs typeface="B Nazanin" panose="00000400000000000000" pitchFamily="2" charset="-78"/>
              </a:rPr>
              <a:t> روزهای بهرام ۲۴ ساعت و ۳۷ دقیقه درازا دارند. از آن‌جا که محور سیارهٔ بهرام همانند زمین ۲۴ درجه کج است، در این سیاره نیز فصل‌های سال وجود دارند. اما هر سال بهرامی کمابیش دو برابر سال زمینی یعنی ۶۷۸ روز به درازا می‌کشد</a:t>
            </a:r>
            <a:r>
              <a:rPr lang="fa-IR" b="1" dirty="0" smtClean="0">
                <a:cs typeface="B Nazanin" panose="00000400000000000000" pitchFamily="2" charset="-78"/>
              </a:rPr>
              <a:t>.</a:t>
            </a:r>
            <a:endParaRPr lang="en-US" b="1" dirty="0" smtClean="0">
              <a:cs typeface="B Nazanin" panose="00000400000000000000" pitchFamily="2" charset="-78"/>
            </a:endParaRPr>
          </a:p>
          <a:p>
            <a:pPr marL="68580" indent="0" algn="just">
              <a:buNone/>
            </a:pPr>
            <a:r>
              <a:rPr lang="fa-IR" b="1" baseline="30000" dirty="0" smtClean="0">
                <a:cs typeface="B Nazanin" panose="00000400000000000000" pitchFamily="2" charset="-78"/>
              </a:rPr>
              <a:t> </a:t>
            </a:r>
            <a:r>
              <a:rPr lang="fa-IR" b="1" dirty="0" smtClean="0">
                <a:cs typeface="B Nazanin" panose="00000400000000000000" pitchFamily="2" charset="-78"/>
              </a:rPr>
              <a:t>جو</a:t>
            </a:r>
            <a:r>
              <a:rPr lang="fa-IR" b="1" dirty="0">
                <a:cs typeface="B Nazanin" panose="00000400000000000000" pitchFamily="2" charset="-78"/>
              </a:rPr>
              <a:t> بهرام سرخ‌فام است و در آسمان شب از زمین نیز سرخی آن دیده </a:t>
            </a:r>
            <a:r>
              <a:rPr lang="fa-IR" b="1" dirty="0" smtClean="0">
                <a:cs typeface="B Nazanin" panose="00000400000000000000" pitchFamily="2" charset="-78"/>
              </a:rPr>
              <a:t>می‌شود.</a:t>
            </a:r>
            <a:r>
              <a:rPr lang="fa-IR" b="1" dirty="0">
                <a:cs typeface="B Nazanin" panose="00000400000000000000" pitchFamily="2" charset="-78"/>
              </a:rPr>
              <a:t> خورشیدگرفتگی در مریخ به دلیل کوچک بودن قمرهای آن کامل نیست. </a:t>
            </a:r>
          </a:p>
        </p:txBody>
      </p:sp>
    </p:spTree>
    <p:extLst>
      <p:ext uri="{BB962C8B-B14F-4D97-AF65-F5344CB8AC3E}">
        <p14:creationId xmlns:p14="http://schemas.microsoft.com/office/powerpoint/2010/main" val="66199070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کهکشان راه </a:t>
            </a:r>
            <a:r>
              <a:rPr lang="fa-IR" dirty="0" smtClean="0">
                <a:cs typeface="B Titr" panose="00000700000000000000" pitchFamily="2" charset="-78"/>
              </a:rPr>
              <a:t>شیری</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68580" indent="0" algn="just">
              <a:buNone/>
            </a:pPr>
            <a:r>
              <a:rPr lang="fa-IR" b="1" dirty="0" smtClean="0">
                <a:cs typeface="B Nazanin" panose="00000400000000000000" pitchFamily="2" charset="-78"/>
              </a:rPr>
              <a:t>کهکشانی است که منظومه شمسی در آن قرار دارد. این نوار در واقع از میلیون‌ها ستاره تشکیل شده‌است که چشم غیرمسلح قادر به تفکیک آن‌ها نیست. در آسمانی صاف و تاریک و به دور از آلودگی نوری، این کهکشان به صورت نوار شیری‌رنگی در </a:t>
            </a:r>
            <a:r>
              <a:rPr lang="fa-IR" b="1" dirty="0" smtClean="0">
                <a:cs typeface="B Nazanin" panose="00000400000000000000" pitchFamily="2" charset="-78"/>
              </a:rPr>
              <a:t>پهنه </a:t>
            </a:r>
            <a:r>
              <a:rPr lang="fa-IR" b="1" dirty="0" smtClean="0">
                <a:cs typeface="B Nazanin" panose="00000400000000000000" pitchFamily="2" charset="-78"/>
              </a:rPr>
              <a:t>آسمان دیده می‌شود</a:t>
            </a:r>
            <a:endParaRPr lang="en-US" b="1" dirty="0">
              <a:cs typeface="B Nazanin" panose="00000400000000000000" pitchFamily="2" charset="-78"/>
            </a:endParaRPr>
          </a:p>
        </p:txBody>
      </p:sp>
    </p:spTree>
    <p:extLst>
      <p:ext uri="{BB962C8B-B14F-4D97-AF65-F5344CB8AC3E}">
        <p14:creationId xmlns:p14="http://schemas.microsoft.com/office/powerpoint/2010/main" val="403540143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6695" y="555557"/>
            <a:ext cx="9676010" cy="4531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18160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سال خورشیدی                           </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68580" indent="0">
              <a:buNone/>
            </a:pPr>
            <a:r>
              <a:rPr lang="fa-IR" b="1" dirty="0" smtClean="0">
                <a:cs typeface="B Nazanin" panose="00000400000000000000" pitchFamily="2" charset="-78"/>
              </a:rPr>
              <a:t>آغاز سال خورشیدی برابراست با نخستین روز بهار. گاه‌شماری هجری خورشیدی، اکنون در کشورهای ایران و افغانستان گاه‌شمار رسمی است.</a:t>
            </a:r>
            <a:endParaRPr lang="en-US" b="1" dirty="0">
              <a:cs typeface="B Nazanin" panose="00000400000000000000" pitchFamily="2" charset="-78"/>
            </a:endParaRPr>
          </a:p>
        </p:txBody>
      </p:sp>
    </p:spTree>
    <p:extLst>
      <p:ext uri="{BB962C8B-B14F-4D97-AF65-F5344CB8AC3E}">
        <p14:creationId xmlns:p14="http://schemas.microsoft.com/office/powerpoint/2010/main" val="27613623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40132" y="978794"/>
            <a:ext cx="6223914" cy="4211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234146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ماه های هجری قمری                        </a:t>
            </a: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68580" indent="0" algn="just">
              <a:buNone/>
            </a:pPr>
            <a:r>
              <a:rPr lang="fa-IR" b="1" dirty="0" smtClean="0">
                <a:cs typeface="B Nazanin" panose="00000400000000000000" pitchFamily="2" charset="-78"/>
              </a:rPr>
              <a:t>ماه‌های گاه‌شماری هجری قمری در هر سال ۱۲ عدد بر اساس ماه هلالی است که ۲۹روزه یا ۳۰روزه هستند. ماه هلالی یک دور چرخش کره ماه بر مدار خود مابین فاصله زمانی مشاهده دو هلال ماه است</a:t>
            </a:r>
            <a:endParaRPr lang="en-US" b="1" dirty="0">
              <a:cs typeface="B Nazanin" panose="00000400000000000000" pitchFamily="2" charset="-78"/>
            </a:endParaRPr>
          </a:p>
        </p:txBody>
      </p:sp>
    </p:spTree>
    <p:extLst>
      <p:ext uri="{BB962C8B-B14F-4D97-AF65-F5344CB8AC3E}">
        <p14:creationId xmlns:p14="http://schemas.microsoft.com/office/powerpoint/2010/main" val="53440732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448844" y="958089"/>
            <a:ext cx="3780755" cy="4410881"/>
          </a:xfrm>
          <a:prstGeom prst="rect">
            <a:avLst/>
          </a:prstGeom>
        </p:spPr>
      </p:pic>
    </p:spTree>
    <p:extLst>
      <p:ext uri="{BB962C8B-B14F-4D97-AF65-F5344CB8AC3E}">
        <p14:creationId xmlns:p14="http://schemas.microsoft.com/office/powerpoint/2010/main" val="90605356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Titr" panose="00000700000000000000" pitchFamily="2" charset="-78"/>
              </a:rPr>
              <a:t>مدار </a:t>
            </a:r>
            <a:r>
              <a:rPr lang="fa-IR" dirty="0" smtClean="0"/>
              <a:t>                              </a:t>
            </a:r>
            <a:endParaRPr lang="en-US" dirty="0"/>
          </a:p>
        </p:txBody>
      </p:sp>
      <p:sp>
        <p:nvSpPr>
          <p:cNvPr id="3" name="Content Placeholder 2"/>
          <p:cNvSpPr>
            <a:spLocks noGrp="1"/>
          </p:cNvSpPr>
          <p:nvPr>
            <p:ph idx="1"/>
          </p:nvPr>
        </p:nvSpPr>
        <p:spPr/>
        <p:txBody>
          <a:bodyPr/>
          <a:lstStyle/>
          <a:p>
            <a:pPr marL="68580" indent="0">
              <a:buNone/>
            </a:pPr>
            <a:r>
              <a:rPr lang="fa-IR" b="1" dirty="0" smtClean="0">
                <a:cs typeface="B Nazanin" panose="00000400000000000000" pitchFamily="2" charset="-78"/>
              </a:rPr>
              <a:t>مَدار، در فیزیک، به مسیر جسمی، که در اثر نیرویی مرکزگرا (مانند گرانش) به دور جسم یا نقطه‌ای دیگر در فضا می‌گردد، گفته می‌شود.</a:t>
            </a:r>
            <a:endParaRPr lang="en-US" b="1" dirty="0">
              <a:cs typeface="B Nazanin" panose="00000400000000000000" pitchFamily="2" charset="-78"/>
            </a:endParaRPr>
          </a:p>
        </p:txBody>
      </p:sp>
    </p:spTree>
    <p:extLst>
      <p:ext uri="{BB962C8B-B14F-4D97-AF65-F5344CB8AC3E}">
        <p14:creationId xmlns:p14="http://schemas.microsoft.com/office/powerpoint/2010/main" val="40672714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33633" y="1345328"/>
            <a:ext cx="6841432" cy="4083969"/>
          </a:xfrm>
          <a:prstGeom prst="rect">
            <a:avLst/>
          </a:prstGeom>
        </p:spPr>
      </p:pic>
    </p:spTree>
    <p:extLst>
      <p:ext uri="{BB962C8B-B14F-4D97-AF65-F5344CB8AC3E}">
        <p14:creationId xmlns:p14="http://schemas.microsoft.com/office/powerpoint/2010/main" val="26830092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1">
      <a:dk1>
        <a:sysClr val="windowText" lastClr="000000"/>
      </a:dk1>
      <a:lt1>
        <a:srgbClr val="FFC000"/>
      </a:lt1>
      <a:dk2>
        <a:srgbClr val="262626"/>
      </a:dk2>
      <a:lt2>
        <a:srgbClr val="A5A1A1"/>
      </a:lt2>
      <a:accent1>
        <a:srgbClr val="92D050"/>
      </a:accent1>
      <a:accent2>
        <a:srgbClr val="FFE084"/>
      </a:accent2>
      <a:accent3>
        <a:srgbClr val="B89A9A"/>
      </a:accent3>
      <a:accent4>
        <a:srgbClr val="DE6B5C"/>
      </a:accent4>
      <a:accent5>
        <a:srgbClr val="8B7B57"/>
      </a:accent5>
      <a:accent6>
        <a:srgbClr val="D34817"/>
      </a:accent6>
      <a:hlink>
        <a:srgbClr val="0070C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heme1" id="{A2E9F88A-229E-4F5C-91A1-8121004CFDA7}" vid="{ED29D886-C13E-42FC-AC9E-2F6C150AD626}"/>
    </a:ext>
  </a:extLst>
</a:theme>
</file>

<file path=docProps/app.xml><?xml version="1.0" encoding="utf-8"?>
<Properties xmlns="http://schemas.openxmlformats.org/officeDocument/2006/extended-properties" xmlns:vt="http://schemas.openxmlformats.org/officeDocument/2006/docPropsVTypes">
  <Template>Theme1</Template>
  <TotalTime>179</TotalTime>
  <Words>188</Words>
  <Application>Microsoft Office PowerPoint</Application>
  <PresentationFormat>Widescreen</PresentationFormat>
  <Paragraphs>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 Nazanin</vt:lpstr>
      <vt:lpstr>B Titr</vt:lpstr>
      <vt:lpstr>Wingdings</vt:lpstr>
      <vt:lpstr>Wingdings 2</vt:lpstr>
      <vt:lpstr>Wingdings 3</vt:lpstr>
      <vt:lpstr>Theme1</vt:lpstr>
      <vt:lpstr> </vt:lpstr>
      <vt:lpstr>کهکشان راه شیری</vt:lpstr>
      <vt:lpstr>PowerPoint Presentation</vt:lpstr>
      <vt:lpstr>سال خورشیدی                           </vt:lpstr>
      <vt:lpstr>PowerPoint Presentation</vt:lpstr>
      <vt:lpstr>ماه های هجری قمری                        </vt:lpstr>
      <vt:lpstr>PowerPoint Presentation</vt:lpstr>
      <vt:lpstr>مدار                               </vt:lpstr>
      <vt:lpstr>PowerPoint Presentation</vt:lpstr>
      <vt:lpstr>سیاره های دور خورشید                        </vt:lpstr>
      <vt:lpstr>PowerPoint Presentation</vt:lpstr>
      <vt:lpstr>سیاره ناهید</vt:lpstr>
      <vt:lpstr>PowerPoint Presentation</vt:lpstr>
      <vt:lpstr>ویژگیهای سیاره بهرام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DELL</cp:lastModifiedBy>
  <cp:revision>16</cp:revision>
  <dcterms:created xsi:type="dcterms:W3CDTF">2017-12-16T16:40:01Z</dcterms:created>
  <dcterms:modified xsi:type="dcterms:W3CDTF">2017-12-19T05:39:06Z</dcterms:modified>
</cp:coreProperties>
</file>